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57" r:id="rId9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80" y="-7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3E725-FE49-4C1C-8F78-87D508E74436}" type="datetimeFigureOut">
              <a:rPr lang="pt-PT" smtClean="0"/>
              <a:t>17-03-2017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C7445-2116-4D0C-89BC-17C5B49E44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648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7199-D735-4905-BE38-55F4F9DCC37F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B5C-81AC-44FB-8573-F413D2F9ADCE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D57E-345B-4D29-B5B7-548FDB7A5A85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D956-AD6C-480C-84D3-0EC59F739A46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CC0E-023D-4AC5-9689-F91A6493E2F5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5756-F362-4246-9935-F7E4322188D9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75D4-847F-426A-9733-476C472CE371}" type="datetime1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82A-0F87-4D6F-8908-C157EE459964}" type="datetime1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165A-F8D4-4E5A-8962-28619A5FA62D}" type="datetime1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CC20-0875-406A-B8A7-23BF608AF718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2706-7941-4383-BB8D-AB0FA1437347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EF723-AD45-4307-8F6D-0DC926E52C83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B69D-5ACC-4F36-8D7B-1652A1328B2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dr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07" y="2943212"/>
            <a:ext cx="12049071" cy="6291257"/>
          </a:xfrm>
          <a:prstGeom prst="rect">
            <a:avLst/>
          </a:prstGeom>
          <a:noFill/>
        </p:spPr>
      </p:pic>
      <p:pic>
        <p:nvPicPr>
          <p:cNvPr id="4" name="Picture 2" descr="Resultado de imagem para sheet shadow 3d f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7952" y="192088"/>
            <a:ext cx="13537504" cy="2637000"/>
          </a:xfrm>
          <a:prstGeom prst="rect">
            <a:avLst/>
          </a:prstGeom>
          <a:noFill/>
        </p:spPr>
      </p:pic>
      <p:pic>
        <p:nvPicPr>
          <p:cNvPr id="5" name="Picture 4" descr="GBW 2017 clusters &amp; CC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128" y="0"/>
            <a:ext cx="8080744" cy="2241809"/>
          </a:xfrm>
          <a:prstGeom prst="rect">
            <a:avLst/>
          </a:prstGeom>
        </p:spPr>
      </p:pic>
      <p:pic>
        <p:nvPicPr>
          <p:cNvPr id="11268" name="Picture 4" descr="Resultado de imagem para centro de congressos lisb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040" y="336104"/>
            <a:ext cx="3600429" cy="1800392"/>
          </a:xfrm>
          <a:prstGeom prst="rect">
            <a:avLst/>
          </a:prstGeom>
          <a:noFill/>
        </p:spPr>
      </p:pic>
      <p:pic>
        <p:nvPicPr>
          <p:cNvPr id="6" name="Picture 2" descr="Resultado de imagem para sheet shadow 3d f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240" y="2861072"/>
            <a:ext cx="13537504" cy="7052096"/>
          </a:xfrm>
          <a:prstGeom prst="rect">
            <a:avLst/>
          </a:prstGeom>
          <a:noFill/>
        </p:spPr>
      </p:pic>
      <p:pic>
        <p:nvPicPr>
          <p:cNvPr id="2" name="Picture 2" descr="C:\Users\Pedro\Desktop\logo-ise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9494" y="3167976"/>
            <a:ext cx="1881507" cy="113255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9433716" y="8423503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By</a:t>
            </a:r>
            <a:r>
              <a:rPr lang="pt-PT" dirty="0" smtClean="0"/>
              <a:t> Paulo Almeida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ulo Almeida\Downloads\auto_start_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92" y="2886989"/>
            <a:ext cx="76390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ulo Almeida\Downloads\GBW\ASS Rollu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381" r="9002" b="91461"/>
          <a:stretch/>
        </p:blipFill>
        <p:spPr bwMode="auto">
          <a:xfrm>
            <a:off x="1864296" y="480120"/>
            <a:ext cx="8940800" cy="24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aulo Almeida\Downloads\9e62667b78954d4c15571e0099e257ab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72" y="6053631"/>
            <a:ext cx="4658950" cy="33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ulo Almeida\Downloads\GBW\Ger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5763886"/>
            <a:ext cx="5526623" cy="36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ulo Almeida\Downloads\GBW\ASS Roll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381" r="9002" b="91461"/>
          <a:stretch/>
        </p:blipFill>
        <p:spPr bwMode="auto">
          <a:xfrm>
            <a:off x="1864296" y="480120"/>
            <a:ext cx="8940800" cy="24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ulo Almeida\Downloads\jpg830x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4181838"/>
            <a:ext cx="4020330" cy="30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o Almeida\Downloads\White-AC-0-20A-font-b-Analog-b-font-font-b-Amp-b-font-font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53" y="3754504"/>
            <a:ext cx="3782399" cy="37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5146564" y="5222393"/>
            <a:ext cx="237626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ulo Almeida\Downloads\GBW\ASS Roll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381" r="9002" b="91461"/>
          <a:stretch/>
        </p:blipFill>
        <p:spPr bwMode="auto">
          <a:xfrm>
            <a:off x="1864296" y="480120"/>
            <a:ext cx="8940800" cy="24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5536704" y="5150667"/>
            <a:ext cx="237626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 descr="C:\Users\Paulo Almeida\Downloads\construction_workers_lunch-Flickr-CC-Denise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4169248"/>
            <a:ext cx="4319828" cy="30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ulo Almeida\Downloads\ohm-meter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70" y="41692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ulo Almeida\Downloads\GBW\ASS Roll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381" r="9002" b="91461"/>
          <a:stretch/>
        </p:blipFill>
        <p:spPr bwMode="auto">
          <a:xfrm>
            <a:off x="1864296" y="480120"/>
            <a:ext cx="8940800" cy="24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28" y="6046026"/>
            <a:ext cx="4234752" cy="31760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48" y="6068152"/>
            <a:ext cx="4234752" cy="31760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4" y="2704656"/>
            <a:ext cx="4234752" cy="31760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78" y="2704656"/>
            <a:ext cx="4234752" cy="3176064"/>
          </a:xfrm>
          <a:prstGeom prst="rect">
            <a:avLst/>
          </a:prstGeom>
        </p:spPr>
      </p:pic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ulo Almeida\Downloads\GBW\ASS Roll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381" r="9002" b="91461"/>
          <a:stretch/>
        </p:blipFill>
        <p:spPr bwMode="auto">
          <a:xfrm>
            <a:off x="1864296" y="480120"/>
            <a:ext cx="8940800" cy="24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ulo Almeida\Downloads\GBW\ASS Roll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31691" r="7370" b="36483"/>
          <a:stretch/>
        </p:blipFill>
        <p:spPr bwMode="auto">
          <a:xfrm>
            <a:off x="1072208" y="3072408"/>
            <a:ext cx="4786655" cy="55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aulo Almeida\Downloads\17328170_1451845461533975_381264169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8769"/>
          <a:stretch/>
        </p:blipFill>
        <p:spPr bwMode="auto">
          <a:xfrm>
            <a:off x="6900205" y="2898934"/>
            <a:ext cx="4993754" cy="59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ulo Almeida\Downloads\GBW\ASS Roll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381" r="9002" b="91461"/>
          <a:stretch/>
        </p:blipFill>
        <p:spPr bwMode="auto">
          <a:xfrm>
            <a:off x="1864296" y="480120"/>
            <a:ext cx="8940800" cy="24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aulo Almeida\Downloads\whats-n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44" y="3144416"/>
            <a:ext cx="49353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6882001"/>
            <a:ext cx="1280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latin typeface="Daniel Black" panose="020B0A00000000000000" pitchFamily="34" charset="0"/>
              </a:rPr>
              <a:t>Field </a:t>
            </a:r>
            <a:r>
              <a:rPr lang="pt-PT" sz="4800" dirty="0" err="1" smtClean="0">
                <a:latin typeface="Daniel Black" panose="020B0A00000000000000" pitchFamily="34" charset="0"/>
              </a:rPr>
              <a:t>Testing</a:t>
            </a:r>
            <a:endParaRPr lang="pt-PT" sz="4800" dirty="0">
              <a:latin typeface="Daniel Black" panose="020B0A00000000000000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o Almeida\Downloads\GBW\Cratão de Visi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2131" r="870" b="2332"/>
          <a:stretch/>
        </p:blipFill>
        <p:spPr bwMode="auto">
          <a:xfrm>
            <a:off x="424136" y="1352419"/>
            <a:ext cx="12293600" cy="777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B69D-5ACC-4F36-8D7B-1652A1328B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</Words>
  <Application>Microsoft Office PowerPoint</Application>
  <PresentationFormat>Papel A3 (297x420 mm)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lmanjos01</dc:creator>
  <cp:lastModifiedBy>Paulo Almeida</cp:lastModifiedBy>
  <cp:revision>19</cp:revision>
  <dcterms:created xsi:type="dcterms:W3CDTF">2017-02-07T15:55:08Z</dcterms:created>
  <dcterms:modified xsi:type="dcterms:W3CDTF">2017-03-17T11:42:50Z</dcterms:modified>
</cp:coreProperties>
</file>